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3" r:id="rId9"/>
    <p:sldId id="267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D6129-6819-4FB0-AD09-7C1901C0A637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E6C95-8FEC-401D-B853-519B22180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6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4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four receptors are: TLR3 ( L. et al., 2001), RIG-I (M. et al., 2004), mda5 ( Kang et al., 2002) and PKR ( Levin and London 1978). When stimulated, these receptors activate signaling pathways which lead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proinflammatory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apoptotic responses (Van et al., 2012).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Figure</a:t>
            </a:r>
            <a:r>
              <a:rPr lang="en-US" baseline="0" dirty="0" smtClean="0"/>
              <a:t> shows that the individual treatments: paclitaxel, carboplatin, and </a:t>
            </a:r>
            <a:r>
              <a:rPr lang="en-US" baseline="0" dirty="0" err="1" smtClean="0"/>
              <a:t>dsRNA</a:t>
            </a:r>
            <a:r>
              <a:rPr lang="en-US" baseline="0" dirty="0" smtClean="0"/>
              <a:t> have a higher cell viability. While the started combined treatments: Paclitaxel + Carboplatin, </a:t>
            </a:r>
            <a:r>
              <a:rPr lang="en-US" baseline="0" dirty="0" err="1" smtClean="0"/>
              <a:t>dsRNA</a:t>
            </a:r>
            <a:r>
              <a:rPr lang="en-US" baseline="0" dirty="0" smtClean="0"/>
              <a:t> + Paclitaxel, and </a:t>
            </a:r>
            <a:r>
              <a:rPr lang="en-US" baseline="0" dirty="0" err="1" smtClean="0"/>
              <a:t>dsRNA</a:t>
            </a:r>
            <a:r>
              <a:rPr lang="en-US" baseline="0" dirty="0" smtClean="0"/>
              <a:t> + Carboplatin, cause a decrease in cell viability which indicates cell death.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Statistically, at four treatment concentrations, cell viability was significantly decreased with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dsRNA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pactlitaxel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whereas at three treatment concentrations, cell viability was significantly decreased with the combination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dsRNA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carboplatin. This indicates that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dsRNA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paired with paclitaxel causes significant decrease in cell viability.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5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propose that these two therapeutic agents combined will induce overlapping signaling pathways that amplify activation of the extrinsic and intrinsic cell death cascades.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0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this experiment is to examine apoptotic signaling pathways that contribute to the synergistic decrease in cell viability observed with the combination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dsRNA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paclitaxel.  To accomplish it 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PCR Array will be performed.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5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performed in Van et al. the OVCAR3 cells will be left untreated or treated with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dsRNA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paclitaxel or the combination of both for 48 hours. Then with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Rneasy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kit developed by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Qiagen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total RNA would be found. After finding the total RNA using .5 micrograms of RNA is used to produce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cDNA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complementarydna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which will further be used to find the expression of 84 genes related to apoptosis in our four groups. The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cDNA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be mixed with a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mastermix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provided and then fractioned into the PCR plate where each well contains specific primers. Then the plate will be run and the results will be analyzed.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1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Ct or threshold cycle value is the cycle number at which the fluorescence generated within a reaction crosses the fluorescence threshold.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Flourescence</a:t>
            </a:r>
            <a:r>
              <a:rPr lang="en-US" baseline="0" dirty="0" smtClean="0"/>
              <a:t> is the number of times the primers are replicated.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52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recognizing essential pathways, patients retaining these functional pathways will benefit from the treatment.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E6C95-8FEC-401D-B853-519B221803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5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7722A9-B0D9-4368-9F75-4306DC33A2AE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EF90B5-E7D8-4FFC-9432-DAD12F7336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192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Signaling Pathways Produced By Combining </a:t>
            </a:r>
            <a:r>
              <a:rPr lang="en-US" b="1" dirty="0" err="1"/>
              <a:t>DsRNA</a:t>
            </a:r>
            <a:r>
              <a:rPr lang="en-US" b="1" dirty="0"/>
              <a:t> with </a:t>
            </a:r>
            <a:r>
              <a:rPr lang="en-US" b="1" dirty="0" err="1" smtClean="0"/>
              <a:t>Paclitaxal</a:t>
            </a:r>
            <a:r>
              <a:rPr lang="en-US" b="1" dirty="0" smtClean="0"/>
              <a:t> to treat Ovarian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7406640" cy="1752600"/>
          </a:xfrm>
        </p:spPr>
        <p:txBody>
          <a:bodyPr/>
          <a:lstStyle/>
          <a:p>
            <a:r>
              <a:rPr lang="en-US" dirty="0" err="1" smtClean="0"/>
              <a:t>Switu</a:t>
            </a:r>
            <a:r>
              <a:rPr lang="en-US" dirty="0" smtClean="0"/>
              <a:t> Patel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z="2800" dirty="0" smtClean="0"/>
              <a:t>T</a:t>
            </a:r>
            <a:r>
              <a:rPr lang="en-US" dirty="0" smtClean="0"/>
              <a:t> or Threshold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is the cycle number at which the fluorescence generated within a reaction crosses the fluorescence threshold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36" y="2895600"/>
            <a:ext cx="4872037" cy="293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200" y="3394363"/>
            <a:ext cx="1514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4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the samples treated with combined therapeutic agents will have a higher levels of apoptotic pathway molecules or lower CT values, than the individual treated samples. </a:t>
            </a:r>
            <a:endParaRPr lang="en-US" dirty="0" smtClean="0"/>
          </a:p>
          <a:p>
            <a:r>
              <a:rPr lang="en-US" dirty="0" smtClean="0"/>
              <a:t>However, it may </a:t>
            </a:r>
            <a:r>
              <a:rPr lang="en-US" dirty="0" smtClean="0"/>
              <a:t>cause down regulation of anti-apoptotic proteins or cause up regulation of pro-apoptotic proteins.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Ovarian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Epithelial ovarian cancer is ranked fifth among the malignant deaths of women in the United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Cause is unknown</a:t>
            </a:r>
            <a:r>
              <a:rPr lang="en-US" dirty="0"/>
              <a:t>, but one source of it can be invasive transformation of secretory cells in the fallopian </a:t>
            </a:r>
            <a:r>
              <a:rPr lang="en-US" dirty="0" smtClean="0"/>
              <a:t>tube</a:t>
            </a:r>
          </a:p>
          <a:p>
            <a:r>
              <a:rPr lang="en-US" dirty="0" smtClean="0"/>
              <a:t>Common therapy: </a:t>
            </a:r>
            <a:r>
              <a:rPr lang="en-US" dirty="0" err="1" smtClean="0"/>
              <a:t>cytoreductive</a:t>
            </a:r>
            <a:r>
              <a:rPr lang="en-US" dirty="0" smtClean="0"/>
              <a:t> </a:t>
            </a:r>
            <a:r>
              <a:rPr lang="en-US" dirty="0"/>
              <a:t>surgery followed by chemotherapy.</a:t>
            </a:r>
          </a:p>
        </p:txBody>
      </p:sp>
    </p:spTree>
    <p:extLst>
      <p:ext uri="{BB962C8B-B14F-4D97-AF65-F5344CB8AC3E}">
        <p14:creationId xmlns:p14="http://schemas.microsoft.com/office/powerpoint/2010/main" val="3193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Van et al. they combined Double stranded RNA (</a:t>
            </a:r>
            <a:r>
              <a:rPr lang="en-US" dirty="0" err="1" smtClean="0"/>
              <a:t>DsRNA</a:t>
            </a:r>
            <a:r>
              <a:rPr lang="en-US" dirty="0" smtClean="0"/>
              <a:t>) with therapeutic agents like paclitaxel and carboplatin to get a significant decrease in cell viability </a:t>
            </a:r>
          </a:p>
          <a:p>
            <a:r>
              <a:rPr lang="en-US" dirty="0" err="1" smtClean="0"/>
              <a:t>DsRNA</a:t>
            </a:r>
            <a:r>
              <a:rPr lang="en-US" dirty="0" smtClean="0"/>
              <a:t> is known to </a:t>
            </a:r>
            <a:r>
              <a:rPr lang="en-US" dirty="0"/>
              <a:t>stop the immunosuppression signals caused by ovarian tumor cells and activate four innate immune receptors</a:t>
            </a:r>
          </a:p>
        </p:txBody>
      </p:sp>
    </p:spTree>
    <p:extLst>
      <p:ext uri="{BB962C8B-B14F-4D97-AF65-F5344CB8AC3E}">
        <p14:creationId xmlns:p14="http://schemas.microsoft.com/office/powerpoint/2010/main" val="32374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94884"/>
            <a:ext cx="5257800" cy="3963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3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872596"/>
            <a:ext cx="4495800" cy="334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62600" y="1828800"/>
            <a:ext cx="3616036" cy="4297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A- shows that the combined treatments cause a decrease in cell viability</a:t>
            </a:r>
          </a:p>
          <a:p>
            <a:r>
              <a:rPr lang="en-US" dirty="0" smtClean="0"/>
              <a:t>B- Shows the synergistic effect of </a:t>
            </a:r>
            <a:r>
              <a:rPr lang="en-US" dirty="0" err="1" smtClean="0"/>
              <a:t>dsRNA</a:t>
            </a:r>
            <a:r>
              <a:rPr lang="en-US" dirty="0" smtClean="0"/>
              <a:t> (</a:t>
            </a:r>
            <a:r>
              <a:rPr lang="en-US" dirty="0" err="1"/>
              <a:t>polyinosinic:polycytidylic</a:t>
            </a:r>
            <a:r>
              <a:rPr lang="en-US" dirty="0"/>
              <a:t> acid</a:t>
            </a:r>
            <a:r>
              <a:rPr lang="en-US" dirty="0" smtClean="0"/>
              <a:t>) and paclitaxel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 </a:t>
            </a:r>
            <a:r>
              <a:rPr lang="en-US" dirty="0"/>
              <a:t>studies have shown that the combination of </a:t>
            </a:r>
            <a:r>
              <a:rPr lang="en-US" dirty="0" err="1"/>
              <a:t>dsRNA</a:t>
            </a:r>
            <a:r>
              <a:rPr lang="en-US" dirty="0"/>
              <a:t> and paclitaxel causes synergistic cell death in ovarian cancer, however the mechanism by which this increased cell death occurs is unknown.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proposal </a:t>
            </a:r>
            <a:endParaRPr lang="en-US" dirty="0" smtClean="0"/>
          </a:p>
          <a:p>
            <a:pPr lvl="1"/>
            <a:r>
              <a:rPr lang="en-US" dirty="0" smtClean="0"/>
              <a:t>Identify essential </a:t>
            </a:r>
            <a:r>
              <a:rPr lang="en-US" dirty="0"/>
              <a:t>pathways of the apoptotic mechanisms necessary to induce this drug combination’s synergistic effect. </a:t>
            </a:r>
            <a:endParaRPr lang="en-US" dirty="0" smtClean="0"/>
          </a:p>
          <a:p>
            <a:pPr lvl="1"/>
            <a:r>
              <a:rPr lang="en-US" dirty="0" smtClean="0"/>
              <a:t>These signaling </a:t>
            </a:r>
            <a:r>
              <a:rPr lang="en-US" dirty="0" smtClean="0"/>
              <a:t>pathways will serve as biomarkers for individual </a:t>
            </a:r>
            <a:r>
              <a:rPr lang="en-US" dirty="0" smtClean="0"/>
              <a:t>patients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331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Apoptotic PCR Array</a:t>
            </a:r>
          </a:p>
          <a:p>
            <a:r>
              <a:rPr lang="en-US" dirty="0" smtClean="0"/>
              <a:t>For </a:t>
            </a:r>
            <a:r>
              <a:rPr lang="en-US" dirty="0"/>
              <a:t>untreated, </a:t>
            </a:r>
            <a:r>
              <a:rPr lang="en-US" dirty="0" err="1"/>
              <a:t>dsRNA</a:t>
            </a:r>
            <a:r>
              <a:rPr lang="en-US" dirty="0"/>
              <a:t>, Paclitaxel and </a:t>
            </a:r>
            <a:r>
              <a:rPr lang="en-US" dirty="0" err="1"/>
              <a:t>dsRNA</a:t>
            </a:r>
            <a:r>
              <a:rPr lang="en-US" dirty="0"/>
              <a:t> + Paclitaxel combined treatment in the </a:t>
            </a:r>
            <a:r>
              <a:rPr lang="en-US" dirty="0" err="1"/>
              <a:t>dsRNA</a:t>
            </a:r>
            <a:r>
              <a:rPr lang="en-US" dirty="0"/>
              <a:t> sensitive cell line, OVCAR3.</a:t>
            </a:r>
          </a:p>
        </p:txBody>
      </p:sp>
    </p:spTree>
    <p:extLst>
      <p:ext uri="{BB962C8B-B14F-4D97-AF65-F5344CB8AC3E}">
        <p14:creationId xmlns:p14="http://schemas.microsoft.com/office/powerpoint/2010/main" val="35267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6200"/>
            <a:ext cx="3581400" cy="454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19624"/>
            <a:ext cx="31718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2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796259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693</Words>
  <Application>Microsoft Office PowerPoint</Application>
  <PresentationFormat>On-screen Show (4:3)</PresentationFormat>
  <Paragraphs>39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Signaling Pathways Produced By Combining DsRNA with Paclitaxal to treat Ovarian Cancer</vt:lpstr>
      <vt:lpstr>Ovarian Cancer</vt:lpstr>
      <vt:lpstr>Dual Treatments</vt:lpstr>
      <vt:lpstr>PowerPoint Presentation</vt:lpstr>
      <vt:lpstr>PowerPoint Presentation</vt:lpstr>
      <vt:lpstr>My Proposal</vt:lpstr>
      <vt:lpstr>Experiment</vt:lpstr>
      <vt:lpstr>PowerPoint Presentation</vt:lpstr>
      <vt:lpstr>PowerPoint Presentation</vt:lpstr>
      <vt:lpstr>CT or Threshold cycle</vt:lpstr>
      <vt:lpstr>Results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Signaling Pathways Produced By Combining DsRNA with Paclitaxal to treat Ovarian Cancer</dc:title>
  <dc:creator>Swi2</dc:creator>
  <cp:lastModifiedBy>Swi2</cp:lastModifiedBy>
  <cp:revision>20</cp:revision>
  <dcterms:created xsi:type="dcterms:W3CDTF">2013-12-03T19:48:06Z</dcterms:created>
  <dcterms:modified xsi:type="dcterms:W3CDTF">2013-12-05T04:28:21Z</dcterms:modified>
</cp:coreProperties>
</file>